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Downloads\e14b61b47cddafc746a8b2c2e67d5ab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034454"/>
            <a:ext cx="4499992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286419178_443329831132804_3167070266993225492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09"/>
            <a:ext cx="4644008" cy="3629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44008" y="46703"/>
            <a:ext cx="4392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Донор –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це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зовсім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не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знайома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вам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людина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, яка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може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надати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кожному з нас, просто,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неоцінену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поміч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Комусь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Донор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подарує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ще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один День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Народження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комусь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ще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не одну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зоряну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ніч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незабутній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сонячний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день,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ще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не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одне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побачення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ще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не одну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хвилину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радості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сміху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душевних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розмов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новий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 шанс на </a:t>
            </a:r>
            <a:r>
              <a:rPr lang="ru-RU" b="1" dirty="0" err="1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життя</a:t>
            </a:r>
            <a:r>
              <a:rPr lang="ru-RU" b="1" dirty="0">
                <a:solidFill>
                  <a:srgbClr val="333333"/>
                </a:solidFill>
                <a:latin typeface="Book Antiqua" pitchFamily="18" charset="0"/>
                <a:cs typeface="Times New Roman" pitchFamily="18" charset="0"/>
              </a:rPr>
              <a:t>… </a:t>
            </a:r>
            <a:endParaRPr lang="ru-RU" b="1" dirty="0"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2053" name="Picture 5" descr="C:\Users\user\Desktop\Bez-ymeny-6_compressed-394x7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45024"/>
            <a:ext cx="4644008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02322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2023-06-12T07:42:56Z</dcterms:created>
  <dcterms:modified xsi:type="dcterms:W3CDTF">2023-06-12T10:06:10Z</dcterms:modified>
</cp:coreProperties>
</file>